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5c4b90b4e464463"/>
  </p:sldMasterIdLst>
  <p:sldIdLst>
    <p:sldId id="264" r:id="Re3d890a6dcde429a"/>
    <p:sldId id="265" r:id="Rdd415cc1fb8a4e68"/>
    <p:sldId id="266" r:id="R9d20f7235ca34453"/>
    <p:sldId id="267" r:id="R58d2ba26baf8498b"/>
    <p:sldId id="268" r:id="Rbb58827c391c4e5e"/>
    <p:sldId id="269" r:id="Rf4fe66d5388649b7"/>
    <p:sldId id="270" r:id="Raa090c19d2ce420e"/>
    <p:sldId id="271" r:id="Rf30fcfc391084b6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5c4b90b4e464463" /><Relationship Type="http://schemas.openxmlformats.org/officeDocument/2006/relationships/theme" Target="/ppt/slideMasters/theme/theme2.xml" Id="Re1ace8651fad4c44" /><Relationship Type="http://schemas.openxmlformats.org/officeDocument/2006/relationships/slide" Target="/ppt/slides/slide9.xml" Id="Re3d890a6dcde429a" /><Relationship Type="http://schemas.openxmlformats.org/officeDocument/2006/relationships/slide" Target="/ppt/slides/slidea.xml" Id="Rdd415cc1fb8a4e68" /><Relationship Type="http://schemas.openxmlformats.org/officeDocument/2006/relationships/slide" Target="/ppt/slides/slideb.xml" Id="R9d20f7235ca34453" /><Relationship Type="http://schemas.openxmlformats.org/officeDocument/2006/relationships/slide" Target="/ppt/slides/slidec.xml" Id="R58d2ba26baf8498b" /><Relationship Type="http://schemas.openxmlformats.org/officeDocument/2006/relationships/tableStyles" Target="/ppt/tableStyles.xml" Id="Raf7d18a6bd7f474d" /><Relationship Type="http://schemas.openxmlformats.org/officeDocument/2006/relationships/slide" Target="/ppt/slides/slided.xml" Id="Rbb58827c391c4e5e" /><Relationship Type="http://schemas.openxmlformats.org/officeDocument/2006/relationships/slide" Target="/ppt/slides/slidee.xml" Id="Rf4fe66d5388649b7" /><Relationship Type="http://schemas.openxmlformats.org/officeDocument/2006/relationships/slide" Target="/ppt/slides/slidef.xml" Id="Raa090c19d2ce420e" /><Relationship Type="http://schemas.openxmlformats.org/officeDocument/2006/relationships/slide" Target="/ppt/slides/slide10.xml" Id="Rf30fcfc391084b6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0449382d10041a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02d6dcb96d9440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cf2ace1935f49d2" /><Relationship Type="http://schemas.openxmlformats.org/officeDocument/2006/relationships/slideMaster" Target="/ppt/slideMasters/slideMaster2.xml" Id="R5c3a01ba96644ba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26a2da67b6f494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cf2ace1935f49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e7432457ef3f4c7c" /><Relationship Type="http://schemas.openxmlformats.org/officeDocument/2006/relationships/slideLayout" Target="/ppt/slideLayouts/slideLayout2.xml" Id="Raa0e96f396f14d6a" /><Relationship Type="http://schemas.openxmlformats.org/officeDocument/2006/relationships/slideLayout" Target="/ppt/slideLayouts/slideLayout3.xml" Id="R21522f7cb4ea4c6f" /><Relationship Type="http://schemas.openxmlformats.org/officeDocument/2006/relationships/slideLayout" Target="/ppt/slideLayouts/slideLayout4.xml" Id="Rfd66ae912b254c96" /><Relationship Type="http://schemas.openxmlformats.org/officeDocument/2006/relationships/slideLayout" Target="/ppt/slideLayouts/slideLayout5.xml" Id="R3f2c77a124ad434a" /><Relationship Type="http://schemas.openxmlformats.org/officeDocument/2006/relationships/image" Target="/ppt/media/image2.bin" Id="Rf46435bcd1f448d4" /><Relationship Type="http://schemas.openxmlformats.org/officeDocument/2006/relationships/image" Target="/ppt/media/image.bin" Id="R931000b5026a443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46435bcd1f448d4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31000b5026a443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d66ae912b254c96"/>
    <p:sldLayoutId id="2147483652" r:id="R21522f7cb4ea4c6f"/>
    <p:sldLayoutId id="2147483651" r:id="Raa0e96f396f14d6a"/>
    <p:sldLayoutId id="2147483654" r:id="R3f2c77a124ad434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9c48f56ec7347e7" /><Relationship Type="http://schemas.openxmlformats.org/officeDocument/2006/relationships/chart" Target="/ppt/slides/charts/chart29.xml" Id="R0baafb8a35ba4531" /><Relationship Type="http://schemas.openxmlformats.org/officeDocument/2006/relationships/chart" Target="/ppt/slides/charts/chart2a.xml" Id="R0f54d1b6733e4fd4" /><Relationship Type="http://schemas.openxmlformats.org/officeDocument/2006/relationships/chart" Target="/ppt/slides/charts/chart2b.xml" Id="R0781c9fdb8894838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b0b0b8fcf874b8c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961dea42171407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1cf6847b55d4525" /><Relationship Type="http://schemas.openxmlformats.org/officeDocument/2006/relationships/slideLayout" Target="/ppt/slideLayouts/slideLayout5.xml" Id="R4a4f1a2800a44b31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6beba323846417e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6beafcf8ff94556" /><Relationship Type="http://schemas.openxmlformats.org/officeDocument/2006/relationships/image" Target="/ppt/media/image4.bin" Id="Re4d7372238634f16" /><Relationship Type="http://schemas.openxmlformats.org/officeDocument/2006/relationships/slideLayout" Target="/ppt/slideLayouts/slideLayout5.xml" Id="R27287f8b117642a2" /><Relationship Type="http://schemas.openxmlformats.org/officeDocument/2006/relationships/chart" Target="/ppt/slides/charts/chart15.xml" Id="R4cfca3c30b2e4820" /><Relationship Type="http://schemas.openxmlformats.org/officeDocument/2006/relationships/chart" Target="/ppt/slides/charts/chart16.xml" Id="Ra39714b781464f06" /><Relationship Type="http://schemas.openxmlformats.org/officeDocument/2006/relationships/chart" Target="/ppt/slides/charts/chart17.xml" Id="R4e9b9ce7696e47b3" /><Relationship Type="http://schemas.openxmlformats.org/officeDocument/2006/relationships/chart" Target="/ppt/slides/charts/chart18.xml" Id="R37c3acb9d6a745a2" /><Relationship Type="http://schemas.openxmlformats.org/officeDocument/2006/relationships/chart" Target="/ppt/slides/charts/chart19.xml" Id="R48d471555dd24dc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358b8ead4f964b3f" /><Relationship Type="http://schemas.openxmlformats.org/officeDocument/2006/relationships/image" Target="/ppt/media/image4.bin" Id="R5ee8e3e73eb9421f" /><Relationship Type="http://schemas.openxmlformats.org/officeDocument/2006/relationships/slideLayout" Target="/ppt/slideLayouts/slideLayout5.xml" Id="Re2f30128467d4757" /><Relationship Type="http://schemas.openxmlformats.org/officeDocument/2006/relationships/chart" Target="/ppt/slides/charts/chart1b.xml" Id="R1a0ded8c1f7542f6" /><Relationship Type="http://schemas.openxmlformats.org/officeDocument/2006/relationships/chart" Target="/ppt/slides/charts/chart1c.xml" Id="R75ab0ace334a4995" /><Relationship Type="http://schemas.openxmlformats.org/officeDocument/2006/relationships/chart" Target="/ppt/slides/charts/chart1d.xml" Id="Rf0f15f599d8546f6" /><Relationship Type="http://schemas.openxmlformats.org/officeDocument/2006/relationships/chart" Target="/ppt/slides/charts/chart1e.xml" Id="R5605f09a0d21469b" /><Relationship Type="http://schemas.openxmlformats.org/officeDocument/2006/relationships/chart" Target="/ppt/slides/charts/chart1f.xml" Id="R1e63803806314f0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b57905ec2ae4aa7" /><Relationship Type="http://schemas.openxmlformats.org/officeDocument/2006/relationships/image" Target="/ppt/media/image4.bin" Id="R931b9591b0834d79" /><Relationship Type="http://schemas.openxmlformats.org/officeDocument/2006/relationships/slideLayout" Target="/ppt/slideLayouts/slideLayout5.xml" Id="R283be55e9a894c49" /><Relationship Type="http://schemas.openxmlformats.org/officeDocument/2006/relationships/chart" Target="/ppt/slides/charts/chart21.xml" Id="Rd5cd4c7ac1b9442f" /><Relationship Type="http://schemas.openxmlformats.org/officeDocument/2006/relationships/chart" Target="/ppt/slides/charts/chart22.xml" Id="R5124d5c1512946ce" /><Relationship Type="http://schemas.openxmlformats.org/officeDocument/2006/relationships/chart" Target="/ppt/slides/charts/chart23.xml" Id="R26a8360a59954614" /><Relationship Type="http://schemas.openxmlformats.org/officeDocument/2006/relationships/chart" Target="/ppt/slides/charts/chart24.xml" Id="R2ba154a3a9204b90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Prästgårdsgatan 44 B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5.688525</c:v>
              </c:pt>
              <c:pt idx="1">
                <c:v>5.040000</c:v>
              </c:pt>
              <c:pt idx="2">
                <c:v>5.465116</c:v>
              </c:pt>
              <c:pt idx="3">
                <c:v>4.777778</c:v>
              </c:pt>
              <c:pt idx="4">
                <c:v>5.888889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Blåklinten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5.470588</c:v>
              </c:pt>
              <c:pt idx="1">
                <c:v>4.692308</c:v>
              </c:pt>
              <c:pt idx="2">
                <c:v>5.260870</c:v>
              </c:pt>
              <c:pt idx="3">
                <c:v>4.850000</c:v>
              </c:pt>
              <c:pt idx="4">
                <c:v>5.600000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2015</c:v>
              </c:pt>
              <c:pt idx="1">
                <c:v>2014</c:v>
              </c:pt>
              <c:pt idx="2">
                <c:v>2013</c:v>
              </c:pt>
              <c:pt idx="3">
                <c:v>2012</c:v>
              </c:pt>
              <c:pt idx="4">
                <c:v>2011</c:v>
              </c:pt>
            </c:strLit>
          </c:cat>
          <c:val>
            <c:numLit>
              <c:formatCode>General</c:formatCode>
              <c:ptCount val="5"/>
              <c:pt idx="0">
                <c:v>0.100000</c:v>
              </c:pt>
              <c:pt idx="1">
                <c:v>0.200000</c:v>
              </c:pt>
              <c:pt idx="2">
                <c:v>0.200000</c:v>
              </c:pt>
              <c:pt idx="3">
                <c:v>0.200000</c:v>
              </c:pt>
              <c:pt idx="4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0.400000</c:v>
              </c:pt>
              <c:pt idx="1">
                <c:v>0.600000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0.900000</c:v>
              </c:pt>
              <c:pt idx="1">
                <c:v>0.100000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Blåklinten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baafb8a35ba453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f54d1b6733e4fd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781c9fdb889483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Blåklinten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Prästgårdsgatan 44 B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Blåklinten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1cf6847b55d452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Blåklinten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Prästgårdsgatan 44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cfca3c30b2e482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39714b781464f0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e9b9ce7696e47b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7c3acb9d6a745a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8d471555dd24dc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6beafcf8ff9455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4d7372238634f1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Blåklinten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Prästgårdsgatan 44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a0ded8c1f7542f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5ab0ace334a499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0f15f599d8546f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05f09a0d21469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e63803806314f0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58b8ead4f964b3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ee8e3e73eb9421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Blåklinten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Prästgårdsgatan 44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5cd4c7ac1b9442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24d5c1512946c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6a8360a5995461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ba154a3a9204b9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b57905ec2ae4aa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31b9591b0834d7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2017-02-01T10:48:37.558Z</dcterms:created>
  <dcterms:modified xsi:type="dcterms:W3CDTF">2017-02-01T10:48:37.558Z</dcterms:modified>
</cp:coreProperties>
</file>